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0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10.12.2022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6CD6-E7BC-49C9-9874-CD77794C1C74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4AB-FA4F-4E52-B33E-A4E4CC51AD43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747D-9B1D-4330-8317-14963D126F15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F8D3-EF8D-4E8C-BDA5-25C2D5867142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8F1C-7818-4584-A6CD-FBC1D3E10075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D3F9-7E84-44CC-8C64-BAA870A8F1DD}" type="datetime1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999E-6BE2-405F-A725-17FC90D82438}" type="datetime1">
              <a:rPr lang="de-AT" smtClean="0"/>
              <a:t>10.12.2022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3464-59E6-45E4-94F9-FF05AA97E938}" type="datetime1">
              <a:rPr lang="de-AT" smtClean="0"/>
              <a:t>10.12.2022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82D8-3AEB-4D1C-84E5-47FF5E82C8D4}" type="datetime1">
              <a:rPr lang="de-AT" smtClean="0"/>
              <a:t>10.12.2022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0ED-D3D8-4F02-A50C-674470453741}" type="datetime1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F76A-16B5-4256-87F1-5A9D3E7BE67C}" type="datetime1">
              <a:rPr lang="de-AT" smtClean="0"/>
              <a:t>10.12.2022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A350-9AC7-4D5A-B9CF-1D428F781E5F}" type="datetime1">
              <a:rPr lang="de-AT" smtClean="0"/>
              <a:t>10.12.2022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B8992B-7BF9-7CF8-56B1-B9E4711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1153FA7-FF4B-0421-D307-6CFBB027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D7E172-21D8-0FD3-EAED-DABAC2E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B1BA6B9-0435-58E1-2F3D-F4BA267F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2" y="1391079"/>
            <a:ext cx="4229690" cy="26483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8B4E3-D5D6-E473-E301-BAA1C174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" y="1493664"/>
            <a:ext cx="6542985" cy="50914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2B8DD-7CDF-C595-2630-A25C120D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0481"/>
            <a:ext cx="8408768" cy="5667519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15411F9-9DBC-55B2-A206-BB5FF85996FF}"/>
              </a:ext>
            </a:extLst>
          </p:cNvPr>
          <p:cNvSpPr/>
          <p:nvPr/>
        </p:nvSpPr>
        <p:spPr>
          <a:xfrm>
            <a:off x="3823084" y="2306493"/>
            <a:ext cx="762600" cy="1847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D9D6E3-3ED9-DE2F-018F-4E3B4DCBBCAE}"/>
              </a:ext>
            </a:extLst>
          </p:cNvPr>
          <p:cNvSpPr txBox="1"/>
          <p:nvPr/>
        </p:nvSpPr>
        <p:spPr>
          <a:xfrm>
            <a:off x="4072185" y="2029551"/>
            <a:ext cx="1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73713A-0C69-8D82-BB92-50BB0860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073528-8F3B-EA9D-51B6-1D77456C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266928"/>
            <a:ext cx="3744997" cy="42469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2B3775-C065-C0AB-01CC-EBA010C1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4" y="1266928"/>
            <a:ext cx="4232752" cy="43720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BC106-09A5-AF02-53F2-ACF662A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6" y="1266928"/>
            <a:ext cx="4111614" cy="449200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FB5FFD3-7246-6A3F-9C06-94F1DB050A2D}"/>
              </a:ext>
            </a:extLst>
          </p:cNvPr>
          <p:cNvSpPr txBox="1"/>
          <p:nvPr/>
        </p:nvSpPr>
        <p:spPr>
          <a:xfrm>
            <a:off x="4169664" y="6038829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Projizierte Fläche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E33EE6-A41F-85EA-AAED-03BE3B2911DF}"/>
              </a:ext>
            </a:extLst>
          </p:cNvPr>
          <p:cNvSpPr txBox="1"/>
          <p:nvPr/>
        </p:nvSpPr>
        <p:spPr>
          <a:xfrm>
            <a:off x="8632005" y="604061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Rotordurchmesser Fläche</a:t>
            </a:r>
            <a:endParaRPr lang="de-AT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2594124-7E7E-DBA3-9EDD-EE3755B71B3D}"/>
              </a:ext>
            </a:extLst>
          </p:cNvPr>
          <p:cNvCxnSpPr>
            <a:cxnSpLocks/>
          </p:cNvCxnSpPr>
          <p:nvPr/>
        </p:nvCxnSpPr>
        <p:spPr>
          <a:xfrm flipH="1" flipV="1">
            <a:off x="8010144" y="1219044"/>
            <a:ext cx="70242" cy="572414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40FD2-E48F-2296-C835-4849B98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41597-C5EC-88A8-5002-8724EDAE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F53FC7-321A-EF50-C79B-8682E83F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7C5B2A6-3EE4-E270-0D59-BFC6CC97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0AA27C8-B318-BEF6-BC25-CAD71559107E}"/>
              </a:ext>
            </a:extLst>
          </p:cNvPr>
          <p:cNvSpPr txBox="1"/>
          <p:nvPr/>
        </p:nvSpPr>
        <p:spPr>
          <a:xfrm>
            <a:off x="137160" y="1319629"/>
            <a:ext cx="238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Höchst zulässige Kraft &amp; Spannung des Rohrs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1B710-8BE8-3433-B87F-AA09D81D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809CD8D-C2F2-60A7-AEAB-08D5E352453A}"/>
              </a:ext>
            </a:extLst>
          </p:cNvPr>
          <p:cNvSpPr txBox="1"/>
          <p:nvPr/>
        </p:nvSpPr>
        <p:spPr>
          <a:xfrm>
            <a:off x="3660710" y="1334278"/>
            <a:ext cx="516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/>
              <a:t>Bolzen Abscherung bei </a:t>
            </a:r>
            <a:r>
              <a:rPr lang="de-AT" sz="4400" dirty="0" err="1"/>
              <a:t>Absteifstange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259D63-A0F3-8824-38BB-F30963C1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335" y="1352852"/>
            <a:ext cx="2683375" cy="55051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50E2D8-18DA-782D-5088-A85AE47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9502" y="2501798"/>
            <a:ext cx="4294516" cy="31507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0C6FE-E2C8-E683-FE67-8C0E3EA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83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29B547-DD59-3F9C-D622-9E9F9B1A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597C4C-C717-876A-4BB2-128C99B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01" y="1180918"/>
            <a:ext cx="3361598" cy="567708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F54CB-B167-C3F1-1AEB-2A8F57C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80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D48D77D-4943-F99D-E057-E2BA448A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78777"/>
            <a:ext cx="7845552" cy="574237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D6F3EF1-6BA6-D900-5B3B-76968EA007D3}"/>
              </a:ext>
            </a:extLst>
          </p:cNvPr>
          <p:cNvSpPr txBox="1"/>
          <p:nvPr/>
        </p:nvSpPr>
        <p:spPr>
          <a:xfrm>
            <a:off x="6547104" y="1150029"/>
            <a:ext cx="35935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Staudruck am Solarpaneel</a:t>
            </a:r>
            <a:endParaRPr lang="de-AT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EBCB3F-F7AA-ECC3-5C5E-45C6458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538" y="1618488"/>
            <a:ext cx="3269051" cy="489307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F6B6678-8814-E5D4-4C08-E97B6F23B32C}"/>
              </a:ext>
            </a:extLst>
          </p:cNvPr>
          <p:cNvSpPr/>
          <p:nvPr/>
        </p:nvSpPr>
        <p:spPr>
          <a:xfrm>
            <a:off x="9014220" y="3905005"/>
            <a:ext cx="1536192" cy="32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4AD334-D6A1-F6AB-B106-CCCF189192BD}"/>
              </a:ext>
            </a:extLst>
          </p:cNvPr>
          <p:cNvSpPr txBox="1"/>
          <p:nvPr/>
        </p:nvSpPr>
        <p:spPr>
          <a:xfrm>
            <a:off x="9590292" y="3574670"/>
            <a:ext cx="3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94DF3-F285-3CCB-F6ED-C2008E58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72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B8043C-2B76-2A6A-9EA2-84792D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313119"/>
            <a:ext cx="8535591" cy="542048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7CBCB9-09A6-0AC5-365E-06904168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997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88E845-02B5-A958-1610-2601FE26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088985-B15D-B415-F7C5-EFA6F66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8DC92BA-307D-F7DC-5FFA-D1CCBD1F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109CA5-ED9B-5F15-9B8A-BEF1204F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2926F6-AD51-7C31-ED27-292BDF55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0F19FE-0F26-FB62-315D-E21BCFA0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0D8DE5D-8101-E31B-7D39-A3DFD694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A5D40-3A77-B95F-051B-AA84BD3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Breitbild</PresentationFormat>
  <Paragraphs>65</Paragraphs>
  <Slides>23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21</cp:revision>
  <dcterms:created xsi:type="dcterms:W3CDTF">2022-12-01T10:41:52Z</dcterms:created>
  <dcterms:modified xsi:type="dcterms:W3CDTF">2022-12-10T20:53:06Z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